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2902-9248-4073-8068-121C648200D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9DFC-BC82-4532-A88C-3450E35C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84" y="0"/>
            <a:ext cx="9144000" cy="1655762"/>
          </a:xfrm>
        </p:spPr>
        <p:txBody>
          <a:bodyPr/>
          <a:lstStyle/>
          <a:p>
            <a:r>
              <a:rPr lang="en-US" dirty="0" smtClean="0"/>
              <a:t>Atlantic Polygon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6021339" cy="5917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940526"/>
            <a:ext cx="6039394" cy="5917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5944" y="4596384"/>
            <a:ext cx="2834879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Colors:  Seas (in feet)</a:t>
            </a:r>
          </a:p>
          <a:p>
            <a:r>
              <a:rPr lang="en-US" dirty="0" smtClean="0"/>
              <a:t>Flags:  Wind barbs (in knots)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84" y="0"/>
            <a:ext cx="9144000" cy="1655762"/>
          </a:xfrm>
        </p:spPr>
        <p:txBody>
          <a:bodyPr/>
          <a:lstStyle/>
          <a:p>
            <a:r>
              <a:rPr lang="en-US" dirty="0" smtClean="0"/>
              <a:t>Eastern North Pacific Polygon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3271"/>
            <a:ext cx="6008915" cy="543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23" y="1423271"/>
            <a:ext cx="6066777" cy="5434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8007" y="5976005"/>
            <a:ext cx="2834879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Colors:  Seas (in feet)</a:t>
            </a:r>
          </a:p>
          <a:p>
            <a:r>
              <a:rPr lang="en-US" dirty="0" smtClean="0"/>
              <a:t>Flags:  Wind barbs (in knots)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TAFB OPS</dc:creator>
  <cp:lastModifiedBy>Christopher Landsea</cp:lastModifiedBy>
  <cp:revision>7</cp:revision>
  <dcterms:created xsi:type="dcterms:W3CDTF">2020-01-04T03:08:43Z</dcterms:created>
  <dcterms:modified xsi:type="dcterms:W3CDTF">2020-01-30T13:52:53Z</dcterms:modified>
</cp:coreProperties>
</file>